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FFF"/>
    <a:srgbClr val="C8A68F"/>
    <a:srgbClr val="BB9175"/>
    <a:srgbClr val="A27250"/>
    <a:srgbClr val="3C2A1E"/>
    <a:srgbClr val="3B291D"/>
    <a:srgbClr val="2D2017"/>
    <a:srgbClr val="201710"/>
    <a:srgbClr val="6F4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7209-9548-4123-9D8B-0DCCC6872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37DE1-4F48-40F4-8C1D-CF43214A7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1ECF7-A883-4464-B579-9D84FD07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B57A-9F7A-4806-876F-8D2EE7A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3F771-F3AE-45E6-BD1C-F44DB659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6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8DE9-14EE-453D-B6F7-32D9023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B69B8-11BE-4334-A8EF-CF31DABD1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DB8A4-6A29-44E5-94A7-1DCEA1AA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7A1D-B178-45F8-A15F-4FEC5B2D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0D8A-276E-4DA2-B5D9-97CD6F2F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F78E2-7B3B-4055-97F9-8E31C2DC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A26A2-4B55-4964-8225-AF4A434DA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B3CA-AB6F-4AEA-A6C9-67E84FAF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28B36-457D-4933-8172-DD7A11EB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9473A-AEA0-44B7-B76E-BEB5A0C5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0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C5FC-DCBA-4DBE-BFCE-6834CCE0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A6EB-9EB8-4797-B4BA-8B9B2E4A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3ABD7-4631-49C0-B457-A586047F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CC795-6217-43FF-B3E0-EC57B03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322F4-5A79-4872-A55E-895001F7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2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E3D9-7A6F-4E26-8048-DE011E24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41953-9B87-4848-A06A-2FF69C24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38260-9209-4952-9540-07C440ED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FE3A-80DA-4CCD-B223-228A5E60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C4DA-3177-4F3E-ACE4-EEB36B8D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7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488-6C5B-4E06-9B82-9B730883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896A-941C-458A-82F2-B04B4BA0E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1A529-E963-473F-99AE-C8405B156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CE70E-08C5-49CA-816B-463DFD90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12D29-5BF8-461E-AA7D-B529247D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1C95-4BFC-45A2-BCDE-2454E74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124E-A4CC-45B8-ABA9-FDA2045E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43274-D0BD-4CC6-A4E3-9ED71D38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DCF8D-8159-4461-AE94-6431952C0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324C9-FDC3-4AF9-A8B8-2FCD171E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36D99-4190-4373-AE8B-7BFCB8768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A3521-A087-4C71-8F49-E5553124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DC1DC-21D5-4DC0-A472-0FDC8EB2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AF167-F2E6-4C46-8801-FA02B855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9BFA-D01D-4770-B251-BF2D9E09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6DBE0-9107-4150-AE23-58B0EAF5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AA4B4-7B88-4E0A-A168-FFB7C9A9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0070E-0354-41B3-BE02-2A585540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30905-FC69-4D7D-973A-2D1D0109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F69C4-9E8F-4533-B7FC-CE7B26BE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67341-F3C9-456F-A180-4EC8742A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1966-D92C-419A-A263-2DD7F2D9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F265E-DCD1-4D76-AD03-B5423520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8AAB8-BF9D-419A-BB79-B3B41DCF1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174E8-CAEC-440E-9DF5-F18230CE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709D5-7318-46B3-BC5C-7EB90352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1BA05-A6C6-4D5C-ADA5-84D8B8E6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3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A60E-A303-4110-AA25-B53C39EF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3824E-6984-4FB6-AE4E-996B8AA06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C9E2F-BC0D-43D4-8A4E-3A7C4A3C1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5BC5E-CF2F-484A-A2B7-7BCBE0AE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FAE53-D617-46B4-9BED-45DE44F0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18C8F-AD85-44F7-B4D9-98423852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3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632C3-666D-42F9-9443-CDD03904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E671-6B6A-4208-86FE-4369417FE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FC6C9-B05E-40F9-A429-2F6FD24EB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8DF5-F0E6-40F0-A58C-6AC767ADF80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B820-1E69-4620-85AF-265A12DAA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B90B-A9E0-4D2B-AC35-8391F30F6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9B7FC-D0E7-44A8-9F1F-4D7332D55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FAF70-E3DE-411D-85DF-260A4134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" y="988688"/>
            <a:ext cx="12192000" cy="4824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744A87-6CA0-447E-89A4-2459EE4EBFF9}"/>
              </a:ext>
            </a:extLst>
          </p:cNvPr>
          <p:cNvSpPr txBox="1"/>
          <p:nvPr/>
        </p:nvSpPr>
        <p:spPr>
          <a:xfrm>
            <a:off x="0" y="6295509"/>
            <a:ext cx="510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pattFill prst="pct75">
                  <a:fgClr>
                    <a:schemeClr val="tx1"/>
                  </a:fgClr>
                  <a:bgClr>
                    <a:schemeClr val="bg1"/>
                  </a:bgClr>
                </a:pattFill>
              </a:rPr>
              <a:t>The Human Hub … Transforming Relationships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397B0F-E4DF-49F4-A088-70A5110E28AE}"/>
              </a:ext>
            </a:extLst>
          </p:cNvPr>
          <p:cNvCxnSpPr/>
          <p:nvPr/>
        </p:nvCxnSpPr>
        <p:spPr>
          <a:xfrm flipV="1">
            <a:off x="307910" y="4208106"/>
            <a:ext cx="1950098" cy="20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F9D8CA8-DEDD-4E56-A1C9-9D3DDB73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02" y="5157550"/>
            <a:ext cx="1419225" cy="542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B0813-070A-4E07-9CC6-4656DAE46442}"/>
              </a:ext>
            </a:extLst>
          </p:cNvPr>
          <p:cNvCxnSpPr/>
          <p:nvPr/>
        </p:nvCxnSpPr>
        <p:spPr>
          <a:xfrm flipH="1" flipV="1">
            <a:off x="7585788" y="4086808"/>
            <a:ext cx="1446245" cy="175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402F8D-8ED9-4839-9946-12EE32FEFB02}"/>
              </a:ext>
            </a:extLst>
          </p:cNvPr>
          <p:cNvSpPr txBox="1"/>
          <p:nvPr/>
        </p:nvSpPr>
        <p:spPr>
          <a:xfrm>
            <a:off x="8714792" y="5841132"/>
            <a:ext cx="2537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NH Registration Auto screens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D4B8B0-6A03-4B24-99E2-B68BD7CE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" y="1126892"/>
            <a:ext cx="942975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0983E9-7383-4A20-9FC9-0C3BB50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4" y="3243659"/>
            <a:ext cx="2400300" cy="3143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6AB360-0960-48EB-8F0E-A84E666EF313}"/>
              </a:ext>
            </a:extLst>
          </p:cNvPr>
          <p:cNvCxnSpPr>
            <a:stCxn id="15" idx="3"/>
          </p:cNvCxnSpPr>
          <p:nvPr/>
        </p:nvCxnSpPr>
        <p:spPr>
          <a:xfrm flipV="1">
            <a:off x="1444980" y="1341204"/>
            <a:ext cx="473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BEBB7B-1983-4324-93CA-C7901D42B5A6}"/>
              </a:ext>
            </a:extLst>
          </p:cNvPr>
          <p:cNvCxnSpPr/>
          <p:nvPr/>
        </p:nvCxnSpPr>
        <p:spPr>
          <a:xfrm flipV="1">
            <a:off x="615820" y="2455324"/>
            <a:ext cx="667139" cy="89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7D4981-274E-4DB2-ADF4-3B09611EC7CC}"/>
              </a:ext>
            </a:extLst>
          </p:cNvPr>
          <p:cNvSpPr txBox="1"/>
          <p:nvPr/>
        </p:nvSpPr>
        <p:spPr>
          <a:xfrm>
            <a:off x="1141445" y="2116225"/>
            <a:ext cx="2537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Gradient color from left to right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60727-43DC-4152-8D01-BB72E5805FCA}"/>
              </a:ext>
            </a:extLst>
          </p:cNvPr>
          <p:cNvSpPr/>
          <p:nvPr/>
        </p:nvSpPr>
        <p:spPr>
          <a:xfrm>
            <a:off x="10136785" y="4963970"/>
            <a:ext cx="1156996" cy="299450"/>
          </a:xfrm>
          <a:prstGeom prst="rect">
            <a:avLst/>
          </a:prstGeom>
          <a:solidFill>
            <a:srgbClr val="A272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B15B0-177D-423A-858B-FEB7B61EC831}"/>
              </a:ext>
            </a:extLst>
          </p:cNvPr>
          <p:cNvSpPr/>
          <p:nvPr/>
        </p:nvSpPr>
        <p:spPr>
          <a:xfrm>
            <a:off x="233927" y="295646"/>
            <a:ext cx="1430923" cy="372702"/>
          </a:xfrm>
          <a:prstGeom prst="rect">
            <a:avLst/>
          </a:prstGeom>
          <a:solidFill>
            <a:srgbClr val="BB91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EB0A6-1D2B-43C5-8D68-5950FCB7C3A2}"/>
              </a:ext>
            </a:extLst>
          </p:cNvPr>
          <p:cNvSpPr/>
          <p:nvPr/>
        </p:nvSpPr>
        <p:spPr>
          <a:xfrm>
            <a:off x="2023001" y="408170"/>
            <a:ext cx="1268963" cy="372702"/>
          </a:xfrm>
          <a:prstGeom prst="rect">
            <a:avLst/>
          </a:prstGeom>
          <a:solidFill>
            <a:srgbClr val="C8A6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EBA5E2-2914-4FDD-8D2F-85F6D639D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079" y="53771"/>
            <a:ext cx="3403827" cy="9612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817AEED-C5E3-46BF-A59A-D70863403477}"/>
              </a:ext>
            </a:extLst>
          </p:cNvPr>
          <p:cNvSpPr/>
          <p:nvPr/>
        </p:nvSpPr>
        <p:spPr>
          <a:xfrm>
            <a:off x="9114265" y="5039661"/>
            <a:ext cx="691844" cy="204143"/>
          </a:xfrm>
          <a:prstGeom prst="rect">
            <a:avLst/>
          </a:prstGeom>
          <a:solidFill>
            <a:srgbClr val="3C2A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F5A1CE-6239-421B-BE3E-CC094615CCC4}"/>
              </a:ext>
            </a:extLst>
          </p:cNvPr>
          <p:cNvSpPr/>
          <p:nvPr/>
        </p:nvSpPr>
        <p:spPr>
          <a:xfrm>
            <a:off x="21575" y="5289664"/>
            <a:ext cx="1091681" cy="139348"/>
          </a:xfrm>
          <a:prstGeom prst="rect">
            <a:avLst/>
          </a:prstGeom>
          <a:solidFill>
            <a:srgbClr val="E2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4B55C6-C8EF-4FBA-8E6D-CDFD7D5A0966}"/>
              </a:ext>
            </a:extLst>
          </p:cNvPr>
          <p:cNvCxnSpPr>
            <a:cxnSpLocks/>
          </p:cNvCxnSpPr>
          <p:nvPr/>
        </p:nvCxnSpPr>
        <p:spPr>
          <a:xfrm flipH="1" flipV="1">
            <a:off x="1141445" y="4379969"/>
            <a:ext cx="864637" cy="86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06E792-9653-45E1-B666-0B374F83A7CC}"/>
              </a:ext>
            </a:extLst>
          </p:cNvPr>
          <p:cNvCxnSpPr/>
          <p:nvPr/>
        </p:nvCxnSpPr>
        <p:spPr>
          <a:xfrm flipV="1">
            <a:off x="681135" y="4521080"/>
            <a:ext cx="303048" cy="72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9C1B364-9BC7-4573-8B61-65195723E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854" y="-94283"/>
            <a:ext cx="3228975" cy="207237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CFEFBB-DA76-4F5B-A062-AF7396ECAEF3}"/>
              </a:ext>
            </a:extLst>
          </p:cNvPr>
          <p:cNvCxnSpPr>
            <a:cxnSpLocks/>
          </p:cNvCxnSpPr>
          <p:nvPr/>
        </p:nvCxnSpPr>
        <p:spPr>
          <a:xfrm flipH="1">
            <a:off x="9321282" y="1332077"/>
            <a:ext cx="1007706" cy="135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2F4C24-456A-4293-BCB8-4DF120B99042}"/>
              </a:ext>
            </a:extLst>
          </p:cNvPr>
          <p:cNvCxnSpPr/>
          <p:nvPr/>
        </p:nvCxnSpPr>
        <p:spPr>
          <a:xfrm flipH="1" flipV="1">
            <a:off x="8513623" y="3429000"/>
            <a:ext cx="553183" cy="153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BADBB-9912-426B-A46D-4F7F7750A4BC}"/>
              </a:ext>
            </a:extLst>
          </p:cNvPr>
          <p:cNvCxnSpPr/>
          <p:nvPr/>
        </p:nvCxnSpPr>
        <p:spPr>
          <a:xfrm flipH="1" flipV="1">
            <a:off x="8397551" y="3527876"/>
            <a:ext cx="1754155" cy="135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6D35FD-378B-4B9F-BE8A-29403952A9E4}"/>
              </a:ext>
            </a:extLst>
          </p:cNvPr>
          <p:cNvSpPr txBox="1"/>
          <p:nvPr/>
        </p:nvSpPr>
        <p:spPr>
          <a:xfrm>
            <a:off x="5654351" y="6102742"/>
            <a:ext cx="120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Leave as 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18872D-B9ED-4B85-831A-5BCBE7ABEEE4}"/>
              </a:ext>
            </a:extLst>
          </p:cNvPr>
          <p:cNvCxnSpPr/>
          <p:nvPr/>
        </p:nvCxnSpPr>
        <p:spPr>
          <a:xfrm flipV="1">
            <a:off x="5859624" y="3788229"/>
            <a:ext cx="236376" cy="242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8F5D70-C37D-45FE-B784-769D66E80C02}"/>
              </a:ext>
            </a:extLst>
          </p:cNvPr>
          <p:cNvCxnSpPr/>
          <p:nvPr/>
        </p:nvCxnSpPr>
        <p:spPr>
          <a:xfrm flipV="1">
            <a:off x="6204857" y="2686643"/>
            <a:ext cx="345233" cy="352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28E3BA-491C-4A45-B785-514C7F89AD73}"/>
              </a:ext>
            </a:extLst>
          </p:cNvPr>
          <p:cNvCxnSpPr>
            <a:cxnSpLocks/>
          </p:cNvCxnSpPr>
          <p:nvPr/>
        </p:nvCxnSpPr>
        <p:spPr>
          <a:xfrm flipV="1">
            <a:off x="6844810" y="3825198"/>
            <a:ext cx="2121908" cy="227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54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56AD5-2168-490E-89F5-0E781F55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838"/>
            <a:ext cx="12192000" cy="5762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EB41B-5736-4D13-BEE0-F359A443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9" y="2886074"/>
            <a:ext cx="1419225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2F650-A01E-4183-A2CD-D92165BA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398" y="4164563"/>
            <a:ext cx="8382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56AD5-2168-490E-89F5-0E781F55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838"/>
            <a:ext cx="12192000" cy="5762324"/>
          </a:xfrm>
          <a:prstGeom prst="rect">
            <a:avLst/>
          </a:prstGeom>
          <a:solidFill>
            <a:srgbClr val="20171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F558E3-6936-4948-B67D-30D1B62C820A}"/>
              </a:ext>
            </a:extLst>
          </p:cNvPr>
          <p:cNvSpPr/>
          <p:nvPr/>
        </p:nvSpPr>
        <p:spPr>
          <a:xfrm>
            <a:off x="0" y="547838"/>
            <a:ext cx="12192000" cy="299450"/>
          </a:xfrm>
          <a:prstGeom prst="rect">
            <a:avLst/>
          </a:prstGeom>
          <a:solidFill>
            <a:srgbClr val="3C2A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1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B0176-37CB-4C9B-9EBD-3B019DFB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731"/>
            <a:ext cx="12192000" cy="47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6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13EF-0E56-4370-BFED-EF78AD38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882"/>
            <a:ext cx="12192000" cy="48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36830-5849-4F1E-B529-72A336D1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719"/>
            <a:ext cx="12192000" cy="58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5ED06-512D-4497-AA5C-6771FE1E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666"/>
            <a:ext cx="12192000" cy="52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E2AE2-74CE-4B04-AD63-B245C261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93"/>
            <a:ext cx="12192000" cy="5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D6ACD-9B0A-4D61-80DD-45D7853C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565"/>
            <a:ext cx="12192000" cy="59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19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NURO</dc:creator>
  <cp:lastModifiedBy>NURO</cp:lastModifiedBy>
  <cp:revision>13</cp:revision>
  <dcterms:created xsi:type="dcterms:W3CDTF">2021-05-02T17:34:35Z</dcterms:created>
  <dcterms:modified xsi:type="dcterms:W3CDTF">2021-05-03T17:02:40Z</dcterms:modified>
</cp:coreProperties>
</file>